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219588" y="262978"/>
            <a:ext cx="1915909" cy="5232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ru-RU" sz="2800" dirty="0" smtClean="0"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32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Georgia" pitchFamily="18" charset="0"/>
              </a:rPr>
              <a:t>Ваше Имя</a:t>
            </a:r>
            <a:endParaRPr lang="ru-RU" sz="2800" dirty="0"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32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Georg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7834" y="1080070"/>
            <a:ext cx="1058303" cy="55399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1000" dirty="0" smtClean="0"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</a:rPr>
              <a:t>8 800 333-22-11</a:t>
            </a:r>
          </a:p>
          <a:p>
            <a:r>
              <a:rPr lang="en-US" sz="1000" dirty="0" smtClean="0"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</a:rPr>
              <a:t>www.yoursite.ru</a:t>
            </a:r>
            <a:endParaRPr lang="ru-RU" sz="1000" dirty="0"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</a:endParaRPr>
          </a:p>
          <a:p>
            <a:r>
              <a:rPr lang="en-US" sz="1000" dirty="0" smtClean="0"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</a:rPr>
              <a:t>your@mail.ru</a:t>
            </a:r>
            <a:endParaRPr lang="ru-RU" sz="1000" dirty="0" smtClean="0"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72010" y="612278"/>
            <a:ext cx="1263487" cy="2616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ваша должность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46" y="83538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39</cp:revision>
  <dcterms:created xsi:type="dcterms:W3CDTF">2013-04-14T13:39:30Z</dcterms:created>
  <dcterms:modified xsi:type="dcterms:W3CDTF">2013-04-20T00:41:41Z</dcterms:modified>
</cp:coreProperties>
</file>